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3"/>
  </p:notesMasterIdLst>
  <p:sldIdLst>
    <p:sldId id="256" r:id="rId2"/>
  </p:sldIdLst>
  <p:sldSz cx="32404050" cy="43205400"/>
  <p:notesSz cx="6858000" cy="9144000"/>
  <p:defaultTextStyle>
    <a:defPPr>
      <a:defRPr lang="pt-BR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E3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>
        <p:scale>
          <a:sx n="30" d="100"/>
          <a:sy n="30" d="100"/>
        </p:scale>
        <p:origin x="24" y="-894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D1729E-045C-4FC4-BE93-64D0E0EBB34A}" type="datetimeFigureOut">
              <a:rPr lang="pt-BR" smtClean="0"/>
              <a:t>12/07/2023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CE8AB9-8F6B-4973-ACD3-AEE94DB9C6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7698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E8AB9-8F6B-4973-ACD3-AEE94DB9C653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2104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28829-C2B9-440A-B7C3-CCD3A3B44F66}" type="datetimeFigureOut">
              <a:rPr lang="pt-BR" smtClean="0"/>
              <a:t>12/07/2023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1CBFF-B08C-4A54-BB98-A9834A3CA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2925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28829-C2B9-440A-B7C3-CCD3A3B44F66}" type="datetimeFigureOut">
              <a:rPr lang="pt-BR" smtClean="0"/>
              <a:t>12/07/2023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1CBFF-B08C-4A54-BB98-A9834A3CA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5417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3254782" y="10901365"/>
            <a:ext cx="25833229" cy="23224902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743847" y="10901365"/>
            <a:ext cx="76970870" cy="23224902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28829-C2B9-440A-B7C3-CCD3A3B44F66}" type="datetimeFigureOut">
              <a:rPr lang="pt-BR" smtClean="0"/>
              <a:t>12/07/2023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1CBFF-B08C-4A54-BB98-A9834A3CA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8869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28829-C2B9-440A-B7C3-CCD3A3B44F66}" type="datetimeFigureOut">
              <a:rPr lang="pt-BR" smtClean="0"/>
              <a:t>12/07/2023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1CBFF-B08C-4A54-BB98-A9834A3CA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7983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28829-C2B9-440A-B7C3-CCD3A3B44F66}" type="datetimeFigureOut">
              <a:rPr lang="pt-BR" smtClean="0"/>
              <a:t>12/07/2023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1CBFF-B08C-4A54-BB98-A9834A3CA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6450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743846" y="63507940"/>
            <a:ext cx="51402048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85960" y="63507940"/>
            <a:ext cx="51402051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28829-C2B9-440A-B7C3-CCD3A3B44F66}" type="datetimeFigureOut">
              <a:rPr lang="pt-BR" smtClean="0"/>
              <a:t>12/07/2023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1CBFF-B08C-4A54-BB98-A9834A3CA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0717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28829-C2B9-440A-B7C3-CCD3A3B44F66}" type="datetimeFigureOut">
              <a:rPr lang="pt-BR" smtClean="0"/>
              <a:t>12/07/2023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1CBFF-B08C-4A54-BB98-A9834A3CA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1333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28829-C2B9-440A-B7C3-CCD3A3B44F66}" type="datetimeFigureOut">
              <a:rPr lang="pt-BR" smtClean="0"/>
              <a:t>12/07/2023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1CBFF-B08C-4A54-BB98-A9834A3CA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8344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28829-C2B9-440A-B7C3-CCD3A3B44F66}" type="datetimeFigureOut">
              <a:rPr lang="pt-BR" smtClean="0"/>
              <a:t>12/07/2023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1CBFF-B08C-4A54-BB98-A9834A3CA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6366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28829-C2B9-440A-B7C3-CCD3A3B44F66}" type="datetimeFigureOut">
              <a:rPr lang="pt-BR" smtClean="0"/>
              <a:t>12/07/2023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1CBFF-B08C-4A54-BB98-A9834A3CA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697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28829-C2B9-440A-B7C3-CCD3A3B44F66}" type="datetimeFigureOut">
              <a:rPr lang="pt-BR" smtClean="0"/>
              <a:t>12/07/2023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1CBFF-B08C-4A54-BB98-A9834A3CA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4267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28829-C2B9-440A-B7C3-CCD3A3B44F66}" type="datetimeFigureOut">
              <a:rPr lang="pt-BR" smtClean="0"/>
              <a:t>12/07/2023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1CBFF-B08C-4A54-BB98-A9834A3CA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1192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288257" y="5976964"/>
            <a:ext cx="316117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  <a:endParaRPr lang="pt-BR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347532" y="7705156"/>
            <a:ext cx="31611739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5200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Nome completo do autor principal1, nome completo do(s)coautor(es)2; Nome Completo do </a:t>
            </a:r>
            <a:r>
              <a:rPr lang="pt-BR" sz="5200" i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ProfessorOrientador3</a:t>
            </a:r>
          </a:p>
          <a:p>
            <a:pPr algn="ctr">
              <a:lnSpc>
                <a:spcPct val="150000"/>
              </a:lnSpc>
            </a:pPr>
            <a:endParaRPr lang="pt-BR" sz="5200" i="1" baseline="30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4800" i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pt-BR" sz="4800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Discente do Curso de </a:t>
            </a:r>
            <a:r>
              <a:rPr lang="pt-BR" sz="4800" i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....... , Faculdade de Tecnologia Fatec </a:t>
            </a:r>
            <a:r>
              <a:rPr lang="pt-BR" sz="4800" i="1" baseline="30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sz="4800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; E-mail: </a:t>
            </a:r>
            <a:r>
              <a:rPr lang="pt-BR" sz="4800" i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........</a:t>
            </a:r>
          </a:p>
          <a:p>
            <a:pPr algn="ctr"/>
            <a:r>
              <a:rPr lang="pt-BR" sz="4800" i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pt-BR" sz="4800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Discente do Curso de </a:t>
            </a:r>
            <a:r>
              <a:rPr lang="pt-BR" sz="4800" i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.......... </a:t>
            </a:r>
            <a:r>
              <a:rPr lang="pt-BR" sz="4800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, Faculdade de Tecnologia Fatec </a:t>
            </a:r>
            <a:r>
              <a:rPr lang="pt-BR" sz="4800" i="1" baseline="30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endParaRPr lang="pt-BR" sz="4800" i="1" baseline="30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4800" i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pt-BR" sz="4800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Discente do Curso de .......... , Faculdade de Tecnologia Fatec </a:t>
            </a:r>
            <a:r>
              <a:rPr lang="pt-BR" sz="4800" i="1" baseline="30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endParaRPr lang="pt-BR" sz="4800" i="1" baseline="30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4800" i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pt-BR" sz="4800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Discente do Curso de .......... , Faculdade de Tecnologia Fatec </a:t>
            </a:r>
            <a:r>
              <a:rPr lang="pt-BR" sz="4800" i="1" baseline="30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endParaRPr lang="pt-BR" sz="4800" i="1" baseline="30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4800" i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pt-BR" sz="4800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Discente do Curso de .......... , Faculdade de Tecnologia Fatec </a:t>
            </a:r>
            <a:r>
              <a:rPr lang="pt-BR" sz="4800" i="1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endParaRPr lang="pt-BR" sz="4800" i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4800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pt-BR" sz="4800" i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Titulação,Docente </a:t>
            </a:r>
            <a:r>
              <a:rPr lang="pt-BR" sz="4800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do Curso de ........ do (nome da instituição de </a:t>
            </a:r>
            <a:r>
              <a:rPr lang="pt-BR" sz="4800" i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origem)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pt-BR" sz="4800" i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tângulo 15"/>
          <p:cNvSpPr/>
          <p:nvPr/>
        </p:nvSpPr>
        <p:spPr>
          <a:xfrm flipV="1">
            <a:off x="0" y="12457682"/>
            <a:ext cx="32404050" cy="632966"/>
          </a:xfrm>
          <a:prstGeom prst="rect">
            <a:avLst/>
          </a:prstGeom>
          <a:solidFill>
            <a:srgbClr val="B3E3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728215" y="13275863"/>
            <a:ext cx="14825738" cy="287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  <a:p>
            <a:pPr algn="just"/>
            <a:endParaRPr lang="pt-BR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algn="just"/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</a:p>
          <a:p>
            <a:pPr algn="just"/>
            <a:endParaRPr lang="pt-BR" sz="4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MATERIAL E MÉTODOS</a:t>
            </a:r>
          </a:p>
          <a:p>
            <a:pPr algn="just"/>
            <a:endParaRPr lang="pt-BR" sz="4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pt-BR" sz="4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16510971" y="13241212"/>
            <a:ext cx="14825738" cy="266226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</a:p>
          <a:p>
            <a:pPr algn="just"/>
            <a:endParaRPr lang="pt-BR" sz="4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algn="just"/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CONCLUSÃO</a:t>
            </a:r>
          </a:p>
          <a:p>
            <a:pPr algn="just"/>
            <a:endParaRPr lang="pt-BR" sz="4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</a:t>
            </a:r>
          </a:p>
          <a:p>
            <a:pPr algn="just"/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AGRADECIMENTOS</a:t>
            </a:r>
          </a:p>
          <a:p>
            <a:pPr algn="just"/>
            <a:endParaRPr lang="pt-BR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</a:p>
          <a:p>
            <a:pPr algn="just"/>
            <a:endParaRPr lang="pt-BR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4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4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4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2" descr="Cabeçalh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17" b="13625"/>
          <a:stretch>
            <a:fillRect/>
          </a:stretch>
        </p:blipFill>
        <p:spPr bwMode="auto">
          <a:xfrm>
            <a:off x="0" y="4763"/>
            <a:ext cx="32403825" cy="5108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196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</TotalTime>
  <Words>107</Words>
  <Application>Microsoft Office PowerPoint</Application>
  <PresentationFormat>Personalizar</PresentationFormat>
  <Paragraphs>39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ERLANIO</cp:lastModifiedBy>
  <cp:revision>70</cp:revision>
  <dcterms:created xsi:type="dcterms:W3CDTF">2016-05-30T23:53:37Z</dcterms:created>
  <dcterms:modified xsi:type="dcterms:W3CDTF">2023-07-12T17:46:43Z</dcterms:modified>
</cp:coreProperties>
</file>